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7" r:id="rId6"/>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9183DF-FA2F-4BE6-9AFF-AD323FA855F0}" v="2" dt="2022-09-26T20:09:40.5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Millan, Keith" userId="f2b4d73f-6760-4727-ada5-b6e1eeca6f50" providerId="ADAL" clId="{019183DF-FA2F-4BE6-9AFF-AD323FA855F0}"/>
    <pc:docChg chg="modSld">
      <pc:chgData name="McMillan, Keith" userId="f2b4d73f-6760-4727-ada5-b6e1eeca6f50" providerId="ADAL" clId="{019183DF-FA2F-4BE6-9AFF-AD323FA855F0}" dt="2022-09-26T20:14:31.063" v="200" actId="20577"/>
      <pc:docMkLst>
        <pc:docMk/>
      </pc:docMkLst>
      <pc:sldChg chg="modSp mod">
        <pc:chgData name="McMillan, Keith" userId="f2b4d73f-6760-4727-ada5-b6e1eeca6f50" providerId="ADAL" clId="{019183DF-FA2F-4BE6-9AFF-AD323FA855F0}" dt="2022-09-26T20:14:31.063" v="200" actId="20577"/>
        <pc:sldMkLst>
          <pc:docMk/>
          <pc:sldMk cId="4028917551" sldId="257"/>
        </pc:sldMkLst>
        <pc:spChg chg="mod">
          <ac:chgData name="McMillan, Keith" userId="f2b4d73f-6760-4727-ada5-b6e1eeca6f50" providerId="ADAL" clId="{019183DF-FA2F-4BE6-9AFF-AD323FA855F0}" dt="2022-09-26T20:14:31.063" v="200" actId="20577"/>
          <ac:spMkLst>
            <pc:docMk/>
            <pc:sldMk cId="4028917551" sldId="257"/>
            <ac:spMk id="3" creationId="{00000000-0000-0000-0000-000000000000}"/>
          </ac:spMkLst>
        </pc:spChg>
        <pc:spChg chg="mod">
          <ac:chgData name="McMillan, Keith" userId="f2b4d73f-6760-4727-ada5-b6e1eeca6f50" providerId="ADAL" clId="{019183DF-FA2F-4BE6-9AFF-AD323FA855F0}" dt="2022-09-26T20:09:35.999" v="5" actId="20578"/>
          <ac:spMkLst>
            <pc:docMk/>
            <pc:sldMk cId="4028917551" sldId="257"/>
            <ac:spMk id="4" creationId="{D982E1D3-44D8-4916-B372-7762981FE394}"/>
          </ac:spMkLst>
        </pc:spChg>
        <pc:graphicFrameChg chg="modGraphic">
          <ac:chgData name="McMillan, Keith" userId="f2b4d73f-6760-4727-ada5-b6e1eeca6f50" providerId="ADAL" clId="{019183DF-FA2F-4BE6-9AFF-AD323FA855F0}" dt="2022-09-26T20:12:23.311" v="143" actId="20577"/>
          <ac:graphicFrameMkLst>
            <pc:docMk/>
            <pc:sldMk cId="4028917551" sldId="257"/>
            <ac:graphicFrameMk id="11" creationId="{00000000-0000-0000-0000-000000000000}"/>
          </ac:graphicFrameMkLst>
        </pc:graphicFrameChg>
        <pc:picChg chg="mod">
          <ac:chgData name="McMillan, Keith" userId="f2b4d73f-6760-4727-ada5-b6e1eeca6f50" providerId="ADAL" clId="{019183DF-FA2F-4BE6-9AFF-AD323FA855F0}" dt="2022-09-26T20:12:34.756" v="150" actId="1035"/>
          <ac:picMkLst>
            <pc:docMk/>
            <pc:sldMk cId="4028917551" sldId="257"/>
            <ac:picMk id="12" creationId="{01D933D4-191A-46EF-B791-EEAA9F21F76D}"/>
          </ac:picMkLst>
        </pc:picChg>
        <pc:picChg chg="mod">
          <ac:chgData name="McMillan, Keith" userId="f2b4d73f-6760-4727-ada5-b6e1eeca6f50" providerId="ADAL" clId="{019183DF-FA2F-4BE6-9AFF-AD323FA855F0}" dt="2022-09-26T20:12:43.109" v="159" actId="1035"/>
          <ac:picMkLst>
            <pc:docMk/>
            <pc:sldMk cId="4028917551" sldId="257"/>
            <ac:picMk id="14" creationId="{1FD05D91-0C7A-4CAE-9D58-04EB3E0C47B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A1FDF0-CA55-4670-8D13-C3F61A2CC43A}" type="datetimeFigureOut">
              <a:rPr lang="en-US" smtClean="0"/>
              <a:t>9/15/2022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F6B989-F5F0-4BA5-A968-90DD76B8057B}" type="slidenum">
              <a:rPr lang="en-US" smtClean="0"/>
              <a:t>‹#›</a:t>
            </a:fld>
            <a:endParaRPr lang="en-US"/>
          </a:p>
        </p:txBody>
      </p:sp>
    </p:spTree>
    <p:extLst>
      <p:ext uri="{BB962C8B-B14F-4D97-AF65-F5344CB8AC3E}">
        <p14:creationId xmlns:p14="http://schemas.microsoft.com/office/powerpoint/2010/main" val="293965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7338" y="661988"/>
            <a:ext cx="6223000" cy="35004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8C2C35-2B8A-446E-BEC0-FD36716C29AC}" type="slidenum">
              <a:rPr lang="de-DE"/>
              <a:pPr/>
              <a:t>1</a:t>
            </a:fld>
            <a:endParaRPr lang="de-DE" dirty="0"/>
          </a:p>
        </p:txBody>
      </p:sp>
    </p:spTree>
    <p:extLst>
      <p:ext uri="{BB962C8B-B14F-4D97-AF65-F5344CB8AC3E}">
        <p14:creationId xmlns:p14="http://schemas.microsoft.com/office/powerpoint/2010/main" val="3599473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B336E-FD81-49ED-A9DC-D43BD92F0F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L"/>
          </a:p>
        </p:txBody>
      </p:sp>
      <p:sp>
        <p:nvSpPr>
          <p:cNvPr id="3" name="Subtitle 2">
            <a:extLst>
              <a:ext uri="{FF2B5EF4-FFF2-40B4-BE49-F238E27FC236}">
                <a16:creationId xmlns:a16="http://schemas.microsoft.com/office/drawing/2014/main" id="{B648DAE6-E2A8-4EE1-9EC6-233EC852B8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L"/>
          </a:p>
        </p:txBody>
      </p:sp>
      <p:sp>
        <p:nvSpPr>
          <p:cNvPr id="4" name="Date Placeholder 3">
            <a:extLst>
              <a:ext uri="{FF2B5EF4-FFF2-40B4-BE49-F238E27FC236}">
                <a16:creationId xmlns:a16="http://schemas.microsoft.com/office/drawing/2014/main" id="{F1ADD314-D47D-4D39-A8BE-68BDA8FAD0C0}"/>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5" name="Footer Placeholder 4">
            <a:extLst>
              <a:ext uri="{FF2B5EF4-FFF2-40B4-BE49-F238E27FC236}">
                <a16:creationId xmlns:a16="http://schemas.microsoft.com/office/drawing/2014/main" id="{714A5880-19F7-4F08-A54C-B26B474CC35F}"/>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0E4C1DF9-F12A-4161-9C6F-7D0144B6195D}"/>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278517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E7F28-F0CB-4CC1-8305-503D1DF6EC03}"/>
              </a:ext>
            </a:extLst>
          </p:cNvPr>
          <p:cNvSpPr>
            <a:spLocks noGrp="1"/>
          </p:cNvSpPr>
          <p:nvPr>
            <p:ph type="title"/>
          </p:nvPr>
        </p:nvSpPr>
        <p:spPr/>
        <p:txBody>
          <a:bodyPr/>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A017CA0D-777F-43F8-ABA5-26769433F5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47B3CD40-6447-4F51-AEB9-46FE105C3618}"/>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5" name="Footer Placeholder 4">
            <a:extLst>
              <a:ext uri="{FF2B5EF4-FFF2-40B4-BE49-F238E27FC236}">
                <a16:creationId xmlns:a16="http://schemas.microsoft.com/office/drawing/2014/main" id="{2F3440BF-F0D1-4F55-8A0C-8FDCD2466151}"/>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E06803D4-BDF2-46C2-B2DC-E57707091141}"/>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1633802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FE2CC2-6E68-4C74-8608-D6CD82EFBD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B8984188-1A1E-48A1-BFB9-31CA6B7609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B4A2D3AD-D4CA-4846-BD08-8E5C7632BCDB}"/>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5" name="Footer Placeholder 4">
            <a:extLst>
              <a:ext uri="{FF2B5EF4-FFF2-40B4-BE49-F238E27FC236}">
                <a16:creationId xmlns:a16="http://schemas.microsoft.com/office/drawing/2014/main" id="{0BF5E457-45C9-4079-B7A7-BCF24CDDECAB}"/>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D9969FF-369E-4A81-AF91-859D7B350CF5}"/>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380591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63290-826F-408A-AB40-62208055989B}"/>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FCE64A7F-3E13-4436-8FBE-BF46DB1031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54FFE154-20EB-4017-AC9F-094A3CDC4549}"/>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5" name="Footer Placeholder 4">
            <a:extLst>
              <a:ext uri="{FF2B5EF4-FFF2-40B4-BE49-F238E27FC236}">
                <a16:creationId xmlns:a16="http://schemas.microsoft.com/office/drawing/2014/main" id="{CA277453-1B78-4E4F-A2CE-2E7A026AD213}"/>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F5A0407F-8D2B-4E16-9356-6EF7F1BB70BE}"/>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172365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FA108-2EDC-4C71-A970-40C6BE83C6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L"/>
          </a:p>
        </p:txBody>
      </p:sp>
      <p:sp>
        <p:nvSpPr>
          <p:cNvPr id="3" name="Text Placeholder 2">
            <a:extLst>
              <a:ext uri="{FF2B5EF4-FFF2-40B4-BE49-F238E27FC236}">
                <a16:creationId xmlns:a16="http://schemas.microsoft.com/office/drawing/2014/main" id="{29D1B614-1C5F-4ACE-8687-5940DD0F7F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87B245-FDEF-436E-AF0A-4096779C0411}"/>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5" name="Footer Placeholder 4">
            <a:extLst>
              <a:ext uri="{FF2B5EF4-FFF2-40B4-BE49-F238E27FC236}">
                <a16:creationId xmlns:a16="http://schemas.microsoft.com/office/drawing/2014/main" id="{863817DE-6CA9-4653-8F35-FE139076C5B4}"/>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A5397C1-D258-4E18-A422-0B6A78CE45B7}"/>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421898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39105-F9A1-44F5-8D28-DE5C2154A787}"/>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FF6EE506-F84A-47F0-9AB4-F969C78B93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Content Placeholder 3">
            <a:extLst>
              <a:ext uri="{FF2B5EF4-FFF2-40B4-BE49-F238E27FC236}">
                <a16:creationId xmlns:a16="http://schemas.microsoft.com/office/drawing/2014/main" id="{9B488FD5-4E4D-48E4-87C8-721B7765DA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Date Placeholder 4">
            <a:extLst>
              <a:ext uri="{FF2B5EF4-FFF2-40B4-BE49-F238E27FC236}">
                <a16:creationId xmlns:a16="http://schemas.microsoft.com/office/drawing/2014/main" id="{99395383-A56D-412C-A099-7AD491853E31}"/>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6" name="Footer Placeholder 5">
            <a:extLst>
              <a:ext uri="{FF2B5EF4-FFF2-40B4-BE49-F238E27FC236}">
                <a16:creationId xmlns:a16="http://schemas.microsoft.com/office/drawing/2014/main" id="{9F58A6C8-1153-482E-87AC-3F214A2DC4E9}"/>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BA381CF5-6108-455E-B0B3-2E0F7BF74D74}"/>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19052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2B29E-64CA-43D6-B098-9C6EDC57DFF7}"/>
              </a:ext>
            </a:extLst>
          </p:cNvPr>
          <p:cNvSpPr>
            <a:spLocks noGrp="1"/>
          </p:cNvSpPr>
          <p:nvPr>
            <p:ph type="title"/>
          </p:nvPr>
        </p:nvSpPr>
        <p:spPr>
          <a:xfrm>
            <a:off x="839788" y="365125"/>
            <a:ext cx="10515600" cy="1325563"/>
          </a:xfrm>
        </p:spPr>
        <p:txBody>
          <a:bodyPr/>
          <a:lstStyle/>
          <a:p>
            <a:r>
              <a:rPr lang="en-US"/>
              <a:t>Click to edit Master title style</a:t>
            </a:r>
            <a:endParaRPr lang="en-NL"/>
          </a:p>
        </p:txBody>
      </p:sp>
      <p:sp>
        <p:nvSpPr>
          <p:cNvPr id="3" name="Text Placeholder 2">
            <a:extLst>
              <a:ext uri="{FF2B5EF4-FFF2-40B4-BE49-F238E27FC236}">
                <a16:creationId xmlns:a16="http://schemas.microsoft.com/office/drawing/2014/main" id="{3B83EA06-9200-4615-8F22-8367568A48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BDE1F6-1917-4DDA-B6D8-0F22A683EA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Text Placeholder 4">
            <a:extLst>
              <a:ext uri="{FF2B5EF4-FFF2-40B4-BE49-F238E27FC236}">
                <a16:creationId xmlns:a16="http://schemas.microsoft.com/office/drawing/2014/main" id="{8A31C28F-C768-42D7-A388-B8C34D896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A3E7C6-2173-4992-9386-438062C37F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7" name="Date Placeholder 6">
            <a:extLst>
              <a:ext uri="{FF2B5EF4-FFF2-40B4-BE49-F238E27FC236}">
                <a16:creationId xmlns:a16="http://schemas.microsoft.com/office/drawing/2014/main" id="{0F48E0AA-51CE-4D45-ADBD-C14C92C4FE39}"/>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8" name="Footer Placeholder 7">
            <a:extLst>
              <a:ext uri="{FF2B5EF4-FFF2-40B4-BE49-F238E27FC236}">
                <a16:creationId xmlns:a16="http://schemas.microsoft.com/office/drawing/2014/main" id="{85A561F3-8773-4F0A-8E9A-71C3A946DFBF}"/>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E2E000E1-D905-42AA-BA5F-7B9A8A7381EA}"/>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375454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76D87-5AC3-4555-B66B-10A548A80E71}"/>
              </a:ext>
            </a:extLst>
          </p:cNvPr>
          <p:cNvSpPr>
            <a:spLocks noGrp="1"/>
          </p:cNvSpPr>
          <p:nvPr>
            <p:ph type="title"/>
          </p:nvPr>
        </p:nvSpPr>
        <p:spPr/>
        <p:txBody>
          <a:bodyPr/>
          <a:lstStyle/>
          <a:p>
            <a:r>
              <a:rPr lang="en-US"/>
              <a:t>Click to edit Master title style</a:t>
            </a:r>
            <a:endParaRPr lang="en-NL"/>
          </a:p>
        </p:txBody>
      </p:sp>
      <p:sp>
        <p:nvSpPr>
          <p:cNvPr id="3" name="Date Placeholder 2">
            <a:extLst>
              <a:ext uri="{FF2B5EF4-FFF2-40B4-BE49-F238E27FC236}">
                <a16:creationId xmlns:a16="http://schemas.microsoft.com/office/drawing/2014/main" id="{05904580-456F-4FF1-A944-2C679E1A541C}"/>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4" name="Footer Placeholder 3">
            <a:extLst>
              <a:ext uri="{FF2B5EF4-FFF2-40B4-BE49-F238E27FC236}">
                <a16:creationId xmlns:a16="http://schemas.microsoft.com/office/drawing/2014/main" id="{E9B0BBC4-246B-44AA-A893-9D79D1641E4F}"/>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BAD383D6-7F85-4E8B-99A8-1527EE28605D}"/>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225567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44CC01-20C1-460D-A973-0C56DF352290}"/>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3" name="Footer Placeholder 2">
            <a:extLst>
              <a:ext uri="{FF2B5EF4-FFF2-40B4-BE49-F238E27FC236}">
                <a16:creationId xmlns:a16="http://schemas.microsoft.com/office/drawing/2014/main" id="{4FAE492F-10AC-4925-A5D9-9945CCAF4D99}"/>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0A11D9BD-BA8B-4DB4-8483-C954561D70DF}"/>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371517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1329-3E79-4BBC-929C-B27C44CA96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Content Placeholder 2">
            <a:extLst>
              <a:ext uri="{FF2B5EF4-FFF2-40B4-BE49-F238E27FC236}">
                <a16:creationId xmlns:a16="http://schemas.microsoft.com/office/drawing/2014/main" id="{FC68BEA3-E897-4CA2-80CA-2C68F3F4D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Text Placeholder 3">
            <a:extLst>
              <a:ext uri="{FF2B5EF4-FFF2-40B4-BE49-F238E27FC236}">
                <a16:creationId xmlns:a16="http://schemas.microsoft.com/office/drawing/2014/main" id="{0CBF5564-6F01-4B69-BD37-EEB969D4CB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B108D7-F142-48E0-8DC2-2EBA78D22271}"/>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6" name="Footer Placeholder 5">
            <a:extLst>
              <a:ext uri="{FF2B5EF4-FFF2-40B4-BE49-F238E27FC236}">
                <a16:creationId xmlns:a16="http://schemas.microsoft.com/office/drawing/2014/main" id="{ED1B4CA7-2949-429D-9B0C-105C09B4873B}"/>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C348C01C-19F7-4CCB-BF06-6A6B1B47134E}"/>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1611150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4D959-D184-4493-A7E4-5ACA5BF17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Picture Placeholder 2">
            <a:extLst>
              <a:ext uri="{FF2B5EF4-FFF2-40B4-BE49-F238E27FC236}">
                <a16:creationId xmlns:a16="http://schemas.microsoft.com/office/drawing/2014/main" id="{46661210-6CB0-4486-9A17-47DAA449E0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528887B9-1A3F-42C1-933F-2F5253E5F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906871-540D-4750-996E-A559F845D0EC}"/>
              </a:ext>
            </a:extLst>
          </p:cNvPr>
          <p:cNvSpPr>
            <a:spLocks noGrp="1"/>
          </p:cNvSpPr>
          <p:nvPr>
            <p:ph type="dt" sz="half" idx="10"/>
          </p:nvPr>
        </p:nvSpPr>
        <p:spPr/>
        <p:txBody>
          <a:bodyPr/>
          <a:lstStyle/>
          <a:p>
            <a:fld id="{BEEC5A5A-C34E-462D-A18F-97AFFCCC6197}" type="datetimeFigureOut">
              <a:rPr lang="en-NL" smtClean="0"/>
              <a:t>09/15/2022</a:t>
            </a:fld>
            <a:endParaRPr lang="en-NL"/>
          </a:p>
        </p:txBody>
      </p:sp>
      <p:sp>
        <p:nvSpPr>
          <p:cNvPr id="6" name="Footer Placeholder 5">
            <a:extLst>
              <a:ext uri="{FF2B5EF4-FFF2-40B4-BE49-F238E27FC236}">
                <a16:creationId xmlns:a16="http://schemas.microsoft.com/office/drawing/2014/main" id="{37FC5687-6F34-45F4-812B-6DD196EF769E}"/>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46208062-A972-4E99-9098-5FE7F8020528}"/>
              </a:ext>
            </a:extLst>
          </p:cNvPr>
          <p:cNvSpPr>
            <a:spLocks noGrp="1"/>
          </p:cNvSpPr>
          <p:nvPr>
            <p:ph type="sldNum" sz="quarter" idx="12"/>
          </p:nvPr>
        </p:nvSpPr>
        <p:spPr/>
        <p:txBody>
          <a:bodyPr/>
          <a:lstStyle/>
          <a:p>
            <a:fld id="{5AEC89D8-36C3-40BD-BBB3-9AD7F891C9FD}" type="slidenum">
              <a:rPr lang="en-NL" smtClean="0"/>
              <a:t>‹#›</a:t>
            </a:fld>
            <a:endParaRPr lang="en-NL"/>
          </a:p>
        </p:txBody>
      </p:sp>
    </p:spTree>
    <p:extLst>
      <p:ext uri="{BB962C8B-B14F-4D97-AF65-F5344CB8AC3E}">
        <p14:creationId xmlns:p14="http://schemas.microsoft.com/office/powerpoint/2010/main" val="647197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6A4ADC-DF16-421E-BF29-B8915D6243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L"/>
          </a:p>
        </p:txBody>
      </p:sp>
      <p:sp>
        <p:nvSpPr>
          <p:cNvPr id="3" name="Text Placeholder 2">
            <a:extLst>
              <a:ext uri="{FF2B5EF4-FFF2-40B4-BE49-F238E27FC236}">
                <a16:creationId xmlns:a16="http://schemas.microsoft.com/office/drawing/2014/main" id="{E8845EF3-C534-4AAE-816B-DF4759163F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F17F95AB-5FC2-4590-B1EB-974D77F227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C5A5A-C34E-462D-A18F-97AFFCCC6197}" type="datetimeFigureOut">
              <a:rPr lang="en-NL" smtClean="0"/>
              <a:t>09/15/2022</a:t>
            </a:fld>
            <a:endParaRPr lang="en-NL"/>
          </a:p>
        </p:txBody>
      </p:sp>
      <p:sp>
        <p:nvSpPr>
          <p:cNvPr id="5" name="Footer Placeholder 4">
            <a:extLst>
              <a:ext uri="{FF2B5EF4-FFF2-40B4-BE49-F238E27FC236}">
                <a16:creationId xmlns:a16="http://schemas.microsoft.com/office/drawing/2014/main" id="{1C015FEB-90C8-4B95-A2AB-450FD31914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E54399B8-9A83-4171-8FF9-9ABFDD8488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C89D8-36C3-40BD-BBB3-9AD7F891C9FD}" type="slidenum">
              <a:rPr lang="en-NL" smtClean="0"/>
              <a:t>‹#›</a:t>
            </a:fld>
            <a:endParaRPr lang="en-NL"/>
          </a:p>
        </p:txBody>
      </p:sp>
    </p:spTree>
    <p:extLst>
      <p:ext uri="{BB962C8B-B14F-4D97-AF65-F5344CB8AC3E}">
        <p14:creationId xmlns:p14="http://schemas.microsoft.com/office/powerpoint/2010/main" val="4198397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customXml" Target="../../customXml/item4.xml"/><Relationship Id="rId1" Type="http://schemas.openxmlformats.org/officeDocument/2006/relationships/customXml" Target="../../customXml/item3.xml"/><Relationship Id="rId6" Type="http://schemas.openxmlformats.org/officeDocument/2006/relationships/image" Target="../media/image2.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notesSlide" Target="../notesSlides/notesSlide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2906411815"/>
              </p:ext>
            </p:extLst>
          </p:nvPr>
        </p:nvGraphicFramePr>
        <p:xfrm>
          <a:off x="503107" y="1904505"/>
          <a:ext cx="11172471" cy="3853945"/>
        </p:xfrm>
        <a:graphic>
          <a:graphicData uri="http://schemas.openxmlformats.org/drawingml/2006/table">
            <a:tbl>
              <a:tblPr firstRow="1" bandRow="1">
                <a:tableStyleId>{F5AB1C69-6EDB-4FF4-983F-18BD219EF322}</a:tableStyleId>
              </a:tblPr>
              <a:tblGrid>
                <a:gridCol w="5332957">
                  <a:extLst>
                    <a:ext uri="{9D8B030D-6E8A-4147-A177-3AD203B41FA5}">
                      <a16:colId xmlns:a16="http://schemas.microsoft.com/office/drawing/2014/main" val="20000"/>
                    </a:ext>
                  </a:extLst>
                </a:gridCol>
                <a:gridCol w="490202">
                  <a:extLst>
                    <a:ext uri="{9D8B030D-6E8A-4147-A177-3AD203B41FA5}">
                      <a16:colId xmlns:a16="http://schemas.microsoft.com/office/drawing/2014/main" val="20001"/>
                    </a:ext>
                  </a:extLst>
                </a:gridCol>
                <a:gridCol w="5349312">
                  <a:extLst>
                    <a:ext uri="{9D8B030D-6E8A-4147-A177-3AD203B41FA5}">
                      <a16:colId xmlns:a16="http://schemas.microsoft.com/office/drawing/2014/main" val="20002"/>
                    </a:ext>
                  </a:extLst>
                </a:gridCol>
              </a:tblGrid>
              <a:tr h="418177">
                <a:tc>
                  <a:txBody>
                    <a:bodyPr/>
                    <a:lstStyle/>
                    <a:p>
                      <a:pPr algn="just"/>
                      <a:r>
                        <a:rPr lang="en-US" sz="1200" b="1" i="1" dirty="0">
                          <a:solidFill>
                            <a:srgbClr val="7030A0"/>
                          </a:solidFill>
                          <a:latin typeface="Arial" panose="020B0604020202020204" pitchFamily="34" charset="0"/>
                          <a:cs typeface="Arial" panose="020B0604020202020204" pitchFamily="34" charset="0"/>
                        </a:rPr>
                        <a:t>Scenario 1 &gt; </a:t>
                      </a:r>
                      <a:r>
                        <a:rPr lang="en-US" sz="1200" b="0" dirty="0">
                          <a:solidFill>
                            <a:schemeClr val="tx1"/>
                          </a:solidFill>
                          <a:latin typeface="Arial" panose="020B0604020202020204" pitchFamily="34" charset="0"/>
                          <a:cs typeface="Arial" panose="020B0604020202020204" pitchFamily="34" charset="0"/>
                        </a:rPr>
                        <a:t>I have upgraded and I</a:t>
                      </a:r>
                      <a:r>
                        <a:rPr lang="en-US" sz="1200" b="1" dirty="0">
                          <a:solidFill>
                            <a:schemeClr val="tx1"/>
                          </a:solidFill>
                          <a:latin typeface="Arial" panose="020B0604020202020204" pitchFamily="34" charset="0"/>
                          <a:cs typeface="Arial" panose="020B0604020202020204" pitchFamily="34" charset="0"/>
                        </a:rPr>
                        <a:t> </a:t>
                      </a:r>
                      <a:r>
                        <a:rPr lang="en-US" sz="1200" b="0" dirty="0">
                          <a:solidFill>
                            <a:schemeClr val="tx1"/>
                          </a:solidFill>
                          <a:latin typeface="Arial" panose="020B0604020202020204" pitchFamily="34" charset="0"/>
                          <a:cs typeface="Arial" panose="020B0604020202020204" pitchFamily="34" charset="0"/>
                        </a:rPr>
                        <a:t>have not received an invoice from Ariba</a:t>
                      </a:r>
                    </a:p>
                  </a:txBody>
                  <a:tcPr marL="0" marR="121892" marT="71964" marB="71964">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b="1" dirty="0">
                        <a:solidFill>
                          <a:schemeClr val="tx1"/>
                        </a:solidFill>
                      </a:endParaRPr>
                    </a:p>
                  </a:txBody>
                  <a:tcPr marL="0" marR="121892" marT="71964" marB="71964">
                    <a:lnL w="12700" cmpd="sng">
                      <a:noFill/>
                    </a:lnL>
                    <a:lnR w="12700" cmpd="sng">
                      <a:noFill/>
                    </a:lnR>
                    <a:lnT w="12700"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1200" b="1" i="1" dirty="0">
                          <a:solidFill>
                            <a:srgbClr val="FFC000"/>
                          </a:solidFill>
                          <a:latin typeface="Arial" panose="020B0604020202020204" pitchFamily="34" charset="0"/>
                          <a:cs typeface="Arial" panose="020B0604020202020204" pitchFamily="34" charset="0"/>
                        </a:rPr>
                        <a:t>Scenario 2 &gt; </a:t>
                      </a:r>
                      <a:r>
                        <a:rPr lang="en-US" sz="1200" b="0" dirty="0">
                          <a:solidFill>
                            <a:schemeClr val="tx1"/>
                          </a:solidFill>
                          <a:latin typeface="Arial" panose="020B0604020202020204" pitchFamily="34" charset="0"/>
                          <a:cs typeface="Arial" panose="020B0604020202020204" pitchFamily="34" charset="0"/>
                        </a:rPr>
                        <a:t>I have upgraded and I</a:t>
                      </a:r>
                      <a:r>
                        <a:rPr lang="en-US" sz="1200" b="1" dirty="0">
                          <a:solidFill>
                            <a:schemeClr val="tx1"/>
                          </a:solidFill>
                          <a:latin typeface="Arial" panose="020B0604020202020204" pitchFamily="34" charset="0"/>
                          <a:cs typeface="Arial" panose="020B0604020202020204" pitchFamily="34" charset="0"/>
                        </a:rPr>
                        <a:t> have</a:t>
                      </a:r>
                      <a:r>
                        <a:rPr lang="en-US" sz="1200" b="0" dirty="0">
                          <a:solidFill>
                            <a:schemeClr val="tx1"/>
                          </a:solidFill>
                          <a:latin typeface="Arial" panose="020B0604020202020204" pitchFamily="34" charset="0"/>
                          <a:cs typeface="Arial" panose="020B0604020202020204" pitchFamily="34" charset="0"/>
                        </a:rPr>
                        <a:t> received an invoice from Ariba</a:t>
                      </a:r>
                    </a:p>
                  </a:txBody>
                  <a:tcPr marL="0" marR="121892" marT="71964" marB="71964">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92426">
                <a:tc>
                  <a:txBody>
                    <a:bodyPr/>
                    <a:lstStyle/>
                    <a:p>
                      <a:pPr marL="0" indent="0" algn="just">
                        <a:buFont typeface="+mj-lt"/>
                        <a:buNone/>
                      </a:pPr>
                      <a:endParaRPr lang="en-US" sz="900" baseline="0" dirty="0">
                        <a:solidFill>
                          <a:schemeClr val="tx1"/>
                        </a:solidFill>
                        <a:latin typeface="Arial" panose="020B0604020202020204" pitchFamily="34" charset="0"/>
                        <a:cs typeface="Arial" panose="020B0604020202020204" pitchFamily="34" charset="0"/>
                      </a:endParaRPr>
                    </a:p>
                    <a:p>
                      <a:pPr marL="0" indent="0" algn="just">
                        <a:buFont typeface="+mj-lt"/>
                        <a:buNone/>
                      </a:pPr>
                      <a:r>
                        <a:rPr lang="en-US" sz="900" baseline="0" dirty="0">
                          <a:solidFill>
                            <a:schemeClr val="tx1"/>
                          </a:solidFill>
                          <a:latin typeface="Arial" panose="020B0604020202020204" pitchFamily="34" charset="0"/>
                          <a:cs typeface="Arial" panose="020B0604020202020204" pitchFamily="34" charset="0"/>
                        </a:rPr>
                        <a:t>To downgrade your account you’ll simply need to create a downgrade request using a Customer Support case:</a:t>
                      </a:r>
                    </a:p>
                    <a:p>
                      <a:pPr marL="228600" indent="-228600" algn="just">
                        <a:buFont typeface="+mj-lt"/>
                        <a:buAutoNum type="arabicPeriod"/>
                      </a:pPr>
                      <a:endParaRPr lang="en-US" sz="900" baseline="0" dirty="0">
                        <a:solidFill>
                          <a:schemeClr val="tx1"/>
                        </a:solidFill>
                        <a:latin typeface="Arial" panose="020B0604020202020204" pitchFamily="34" charset="0"/>
                        <a:cs typeface="Arial" panose="020B0604020202020204" pitchFamily="34" charset="0"/>
                      </a:endParaRP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Click the help         icon in the upper-right corner of the application.</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Click </a:t>
                      </a:r>
                      <a:r>
                        <a:rPr lang="en-US" sz="900" b="1" baseline="0" dirty="0">
                          <a:solidFill>
                            <a:schemeClr val="tx1"/>
                          </a:solidFill>
                          <a:latin typeface="Arial" panose="020B0604020202020204" pitchFamily="34" charset="0"/>
                          <a:cs typeface="Arial" panose="020B0604020202020204" pitchFamily="34" charset="0"/>
                        </a:rPr>
                        <a:t>Support</a:t>
                      </a:r>
                      <a:r>
                        <a:rPr lang="en-US" sz="900" baseline="0" dirty="0">
                          <a:solidFill>
                            <a:schemeClr val="tx1"/>
                          </a:solidFill>
                          <a:latin typeface="Arial" panose="020B0604020202020204" pitchFamily="34" charset="0"/>
                          <a:cs typeface="Arial" panose="020B0604020202020204" pitchFamily="34" charset="0"/>
                        </a:rPr>
                        <a:t> at the top of the help menu.</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Click the </a:t>
                      </a:r>
                      <a:r>
                        <a:rPr lang="en-US" sz="900" b="1" baseline="0" dirty="0">
                          <a:solidFill>
                            <a:schemeClr val="tx1"/>
                          </a:solidFill>
                          <a:latin typeface="Arial" panose="020B0604020202020204" pitchFamily="34" charset="0"/>
                          <a:cs typeface="Arial" panose="020B0604020202020204" pitchFamily="34" charset="0"/>
                        </a:rPr>
                        <a:t>Contact us </a:t>
                      </a:r>
                      <a:r>
                        <a:rPr lang="en-US" sz="900" baseline="0" dirty="0">
                          <a:solidFill>
                            <a:schemeClr val="tx1"/>
                          </a:solidFill>
                          <a:latin typeface="Arial" panose="020B0604020202020204" pitchFamily="34" charset="0"/>
                          <a:cs typeface="Arial" panose="020B0604020202020204" pitchFamily="34" charset="0"/>
                        </a:rPr>
                        <a:t>tab.</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Enter a brief description of your question or issue in the </a:t>
                      </a:r>
                      <a:r>
                        <a:rPr lang="en-US" sz="900" b="1" baseline="0" dirty="0">
                          <a:solidFill>
                            <a:schemeClr val="tx1"/>
                          </a:solidFill>
                          <a:latin typeface="Arial" panose="020B0604020202020204" pitchFamily="34" charset="0"/>
                          <a:cs typeface="Arial" panose="020B0604020202020204" pitchFamily="34" charset="0"/>
                        </a:rPr>
                        <a:t>Start here to find your answer</a:t>
                      </a:r>
                      <a:r>
                        <a:rPr lang="en-US" sz="900" baseline="0" dirty="0">
                          <a:solidFill>
                            <a:schemeClr val="tx1"/>
                          </a:solidFill>
                          <a:latin typeface="Arial" panose="020B0604020202020204" pitchFamily="34" charset="0"/>
                          <a:cs typeface="Arial" panose="020B0604020202020204" pitchFamily="34" charset="0"/>
                        </a:rPr>
                        <a:t> field.</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Click the search       icon.</a:t>
                      </a:r>
                    </a:p>
                    <a:p>
                      <a:pPr algn="just"/>
                      <a:endParaRPr lang="en-US" sz="900" baseline="0" dirty="0">
                        <a:solidFill>
                          <a:schemeClr val="tx1"/>
                        </a:solidFill>
                        <a:latin typeface="Arial" panose="020B0604020202020204" pitchFamily="34" charset="0"/>
                        <a:cs typeface="Arial" panose="020B0604020202020204" pitchFamily="34" charset="0"/>
                      </a:endParaRPr>
                    </a:p>
                    <a:p>
                      <a:pPr algn="just"/>
                      <a:r>
                        <a:rPr lang="en-US" sz="900" baseline="0" dirty="0">
                          <a:solidFill>
                            <a:schemeClr val="tx1"/>
                          </a:solidFill>
                          <a:latin typeface="Arial" panose="020B0604020202020204" pitchFamily="34" charset="0"/>
                          <a:cs typeface="Arial" panose="020B0604020202020204" pitchFamily="34" charset="0"/>
                        </a:rPr>
                        <a:t>After searching, click on a topic based on our recommendations or a button about your question / issue under the Choose from the options below to continue section to learn more and get help. If you still need assistance after reviewing the steps provided:</a:t>
                      </a:r>
                    </a:p>
                    <a:p>
                      <a:pPr algn="just"/>
                      <a:endParaRPr lang="en-US" sz="900" baseline="0" dirty="0">
                        <a:solidFill>
                          <a:schemeClr val="tx1"/>
                        </a:solidFill>
                        <a:latin typeface="Arial" panose="020B0604020202020204" pitchFamily="34" charset="0"/>
                        <a:cs typeface="Arial" panose="020B0604020202020204" pitchFamily="34" charset="0"/>
                      </a:endParaRP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In the options provided for </a:t>
                      </a:r>
                      <a:r>
                        <a:rPr lang="en-US" sz="900" b="1" baseline="0" dirty="0">
                          <a:solidFill>
                            <a:schemeClr val="tx1"/>
                          </a:solidFill>
                          <a:latin typeface="Arial" panose="020B0604020202020204" pitchFamily="34" charset="0"/>
                          <a:cs typeface="Arial" panose="020B0604020202020204" pitchFamily="34" charset="0"/>
                        </a:rPr>
                        <a:t>What do you need help with? </a:t>
                      </a:r>
                      <a:r>
                        <a:rPr lang="en-US" sz="900" baseline="0" dirty="0">
                          <a:solidFill>
                            <a:schemeClr val="tx1"/>
                          </a:solidFill>
                          <a:latin typeface="Arial" panose="020B0604020202020204" pitchFamily="34" charset="0"/>
                          <a:cs typeface="Arial" panose="020B0604020202020204" pitchFamily="34" charset="0"/>
                        </a:rPr>
                        <a:t>Click </a:t>
                      </a:r>
                      <a:r>
                        <a:rPr lang="en-US" sz="900" b="1" baseline="0" dirty="0">
                          <a:solidFill>
                            <a:schemeClr val="tx1"/>
                          </a:solidFill>
                          <a:latin typeface="Arial" panose="020B0604020202020204" pitchFamily="34" charset="0"/>
                          <a:cs typeface="Arial" panose="020B0604020202020204" pitchFamily="34" charset="0"/>
                        </a:rPr>
                        <a:t>Something else </a:t>
                      </a:r>
                      <a:r>
                        <a:rPr lang="en-US" sz="900" baseline="0" dirty="0">
                          <a:solidFill>
                            <a:schemeClr val="tx1"/>
                          </a:solidFill>
                          <a:latin typeface="Arial" panose="020B0604020202020204" pitchFamily="34" charset="0"/>
                          <a:cs typeface="Arial" panose="020B0604020202020204" pitchFamily="34" charset="0"/>
                        </a:rPr>
                        <a:t>at the bottom.</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A bar on the bottom of the screen will appear </a:t>
                      </a:r>
                      <a:r>
                        <a:rPr lang="en-US" sz="900" b="1" baseline="0" dirty="0">
                          <a:solidFill>
                            <a:schemeClr val="tx1"/>
                          </a:solidFill>
                          <a:latin typeface="Arial" panose="020B0604020202020204" pitchFamily="34" charset="0"/>
                          <a:cs typeface="Arial" panose="020B0604020202020204" pitchFamily="34" charset="0"/>
                        </a:rPr>
                        <a:t>Can't find what you're looking for? </a:t>
                      </a:r>
                      <a:r>
                        <a:rPr lang="en-US" sz="900" baseline="0" dirty="0">
                          <a:solidFill>
                            <a:schemeClr val="tx1"/>
                          </a:solidFill>
                          <a:latin typeface="Arial" panose="020B0604020202020204" pitchFamily="34" charset="0"/>
                          <a:cs typeface="Arial" panose="020B0604020202020204" pitchFamily="34" charset="0"/>
                        </a:rPr>
                        <a:t>Click </a:t>
                      </a:r>
                      <a:r>
                        <a:rPr lang="en-US" sz="900" b="1" baseline="0" dirty="0">
                          <a:solidFill>
                            <a:schemeClr val="tx1"/>
                          </a:solidFill>
                          <a:latin typeface="Arial" panose="020B0604020202020204" pitchFamily="34" charset="0"/>
                          <a:cs typeface="Arial" panose="020B0604020202020204" pitchFamily="34" charset="0"/>
                        </a:rPr>
                        <a:t>Contact us </a:t>
                      </a:r>
                      <a:r>
                        <a:rPr lang="en-US" sz="900" baseline="0" dirty="0">
                          <a:solidFill>
                            <a:schemeClr val="tx1"/>
                          </a:solidFill>
                          <a:latin typeface="Arial" panose="020B0604020202020204" pitchFamily="34" charset="0"/>
                          <a:cs typeface="Arial" panose="020B0604020202020204" pitchFamily="34" charset="0"/>
                        </a:rPr>
                        <a:t>on the right.</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Fill out the form with as much detail as possible. Put </a:t>
                      </a:r>
                      <a:r>
                        <a:rPr lang="en-US" sz="900" b="1" baseline="0" dirty="0">
                          <a:solidFill>
                            <a:schemeClr val="tx1"/>
                          </a:solidFill>
                          <a:latin typeface="Arial" panose="020B0604020202020204" pitchFamily="34" charset="0"/>
                          <a:cs typeface="Arial" panose="020B0604020202020204" pitchFamily="34" charset="0"/>
                        </a:rPr>
                        <a:t>“Downgrade” </a:t>
                      </a:r>
                      <a:r>
                        <a:rPr lang="en-US" sz="900" baseline="0" dirty="0">
                          <a:solidFill>
                            <a:schemeClr val="tx1"/>
                          </a:solidFill>
                          <a:latin typeface="Arial" panose="020B0604020202020204" pitchFamily="34" charset="0"/>
                          <a:cs typeface="Arial" panose="020B0604020202020204" pitchFamily="34" charset="0"/>
                        </a:rPr>
                        <a:t>in the subject field.</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Click </a:t>
                      </a:r>
                      <a:r>
                        <a:rPr lang="en-US" sz="900" b="1" baseline="0" dirty="0">
                          <a:solidFill>
                            <a:schemeClr val="tx1"/>
                          </a:solidFill>
                          <a:latin typeface="Arial" panose="020B0604020202020204" pitchFamily="34" charset="0"/>
                          <a:cs typeface="Arial" panose="020B0604020202020204" pitchFamily="34" charset="0"/>
                        </a:rPr>
                        <a:t>One last step </a:t>
                      </a:r>
                      <a:r>
                        <a:rPr lang="en-US" sz="900" baseline="0" dirty="0">
                          <a:solidFill>
                            <a:schemeClr val="tx1"/>
                          </a:solidFill>
                          <a:latin typeface="Arial" panose="020B0604020202020204" pitchFamily="34" charset="0"/>
                          <a:cs typeface="Arial" panose="020B0604020202020204" pitchFamily="34" charset="0"/>
                        </a:rPr>
                        <a:t>in the bottom-right.</a:t>
                      </a:r>
                    </a:p>
                    <a:p>
                      <a:pPr marL="228600" indent="-228600" algn="just">
                        <a:buFont typeface="+mj-lt"/>
                        <a:buAutoNum type="arabicPeriod"/>
                      </a:pPr>
                      <a:r>
                        <a:rPr lang="en-US" sz="900" baseline="0" dirty="0">
                          <a:solidFill>
                            <a:schemeClr val="tx1"/>
                          </a:solidFill>
                          <a:latin typeface="Arial" panose="020B0604020202020204" pitchFamily="34" charset="0"/>
                          <a:cs typeface="Arial" panose="020B0604020202020204" pitchFamily="34" charset="0"/>
                        </a:rPr>
                        <a:t>Select your contact method and click Submit.</a:t>
                      </a:r>
                    </a:p>
                    <a:p>
                      <a:pPr algn="just"/>
                      <a:endParaRPr lang="en-US" sz="900" baseline="0" dirty="0">
                        <a:solidFill>
                          <a:schemeClr val="tx1"/>
                        </a:solidFill>
                        <a:latin typeface="Arial" panose="020B0604020202020204" pitchFamily="34" charset="0"/>
                        <a:cs typeface="Arial" panose="020B0604020202020204" pitchFamily="34" charset="0"/>
                      </a:endParaRPr>
                    </a:p>
                    <a:p>
                      <a:pPr algn="just"/>
                      <a:r>
                        <a:rPr lang="en-US" sz="900" baseline="0" dirty="0">
                          <a:solidFill>
                            <a:schemeClr val="tx1"/>
                          </a:solidFill>
                          <a:latin typeface="Arial" panose="020B0604020202020204" pitchFamily="34" charset="0"/>
                          <a:cs typeface="Arial" panose="020B0604020202020204" pitchFamily="34" charset="0"/>
                        </a:rPr>
                        <a:t>If you don't see a </a:t>
                      </a:r>
                      <a:r>
                        <a:rPr lang="en-US" sz="900" b="1" baseline="0" dirty="0">
                          <a:solidFill>
                            <a:schemeClr val="tx1"/>
                          </a:solidFill>
                          <a:latin typeface="Arial" panose="020B0604020202020204" pitchFamily="34" charset="0"/>
                          <a:cs typeface="Arial" panose="020B0604020202020204" pitchFamily="34" charset="0"/>
                        </a:rPr>
                        <a:t>Can't find what you're looking for? Contact us button</a:t>
                      </a:r>
                      <a:r>
                        <a:rPr lang="en-US" sz="900" baseline="0" dirty="0">
                          <a:solidFill>
                            <a:schemeClr val="tx1"/>
                          </a:solidFill>
                          <a:latin typeface="Arial" panose="020B0604020202020204" pitchFamily="34" charset="0"/>
                          <a:cs typeface="Arial" panose="020B0604020202020204" pitchFamily="34" charset="0"/>
                        </a:rPr>
                        <a:t>, the question / issue you are searching for may require you to click through other options to ensure we can support your request.</a:t>
                      </a:r>
                    </a:p>
                  </a:txBody>
                  <a:tcPr marL="0" marR="121892" marT="71964" marB="71964">
                    <a:lnL w="12700" cmpd="sng">
                      <a:noFill/>
                    </a:lnL>
                    <a:lnR w="12700" cmpd="sng">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800" dirty="0">
                        <a:solidFill>
                          <a:schemeClr val="tx1"/>
                        </a:solidFill>
                      </a:endParaRPr>
                    </a:p>
                  </a:txBody>
                  <a:tcPr marL="0" marR="121892" marT="71964" marB="71964">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s-MX" sz="900" dirty="0">
                        <a:solidFill>
                          <a:schemeClr val="tx1"/>
                        </a:solidFill>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s-MX" sz="900" dirty="0">
                          <a:solidFill>
                            <a:schemeClr val="tx1"/>
                          </a:solidFill>
                          <a:latin typeface="Arial" panose="020B0604020202020204" pitchFamily="34" charset="0"/>
                          <a:cs typeface="Arial" panose="020B0604020202020204" pitchFamily="34" charset="0"/>
                        </a:rPr>
                        <a:t>Any </a:t>
                      </a:r>
                      <a:r>
                        <a:rPr lang="es-MX" sz="900" noProof="1">
                          <a:solidFill>
                            <a:schemeClr val="tx1"/>
                          </a:solidFill>
                          <a:latin typeface="Arial" panose="020B0604020202020204" pitchFamily="34" charset="0"/>
                          <a:cs typeface="Arial" panose="020B0604020202020204" pitchFamily="34" charset="0"/>
                        </a:rPr>
                        <a:t>outsanding</a:t>
                      </a:r>
                      <a:r>
                        <a:rPr lang="es-MX" sz="900" dirty="0">
                          <a:solidFill>
                            <a:schemeClr val="tx1"/>
                          </a:solidFill>
                          <a:latin typeface="Arial" panose="020B0604020202020204" pitchFamily="34" charset="0"/>
                          <a:cs typeface="Arial" panose="020B0604020202020204" pitchFamily="34" charset="0"/>
                        </a:rPr>
                        <a:t> fees need to be paid prior requesting the downgrade, if you don’t recognize and you need help to understand the fees or if you’d like to open a dispute please follow the steps below:</a:t>
                      </a:r>
                    </a:p>
                    <a:p>
                      <a:pPr marL="0" marR="0" indent="0" algn="just" defTabSz="457200" rtl="0" eaLnBrk="1" fontAlgn="auto" latinLnBrk="0" hangingPunct="1">
                        <a:lnSpc>
                          <a:spcPct val="100000"/>
                        </a:lnSpc>
                        <a:spcBef>
                          <a:spcPts val="0"/>
                        </a:spcBef>
                        <a:spcAft>
                          <a:spcPts val="0"/>
                        </a:spcAft>
                        <a:buClrTx/>
                        <a:buSzTx/>
                        <a:buFontTx/>
                        <a:buNone/>
                        <a:tabLst/>
                        <a:defRPr/>
                      </a:pPr>
                      <a:endParaRPr lang="es-MX" sz="900" dirty="0">
                        <a:solidFill>
                          <a:schemeClr val="tx1"/>
                        </a:solidFill>
                        <a:latin typeface="Arial" panose="020B0604020202020204" pitchFamily="34" charset="0"/>
                        <a:cs typeface="Arial" panose="020B0604020202020204" pitchFamily="34" charset="0"/>
                      </a:endParaRP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r>
                        <a:rPr lang="en-US" sz="900" dirty="0">
                          <a:solidFill>
                            <a:schemeClr val="tx1"/>
                          </a:solidFill>
                          <a:latin typeface="Arial" panose="020B0604020202020204" pitchFamily="34" charset="0"/>
                          <a:cs typeface="Arial" panose="020B0604020202020204" pitchFamily="34" charset="0"/>
                        </a:rPr>
                        <a:t>In the upper-right corner of the application, click </a:t>
                      </a:r>
                      <a:r>
                        <a:rPr lang="en-US" sz="900" b="1" dirty="0">
                          <a:solidFill>
                            <a:schemeClr val="tx1"/>
                          </a:solidFill>
                          <a:latin typeface="Arial" panose="020B0604020202020204" pitchFamily="34" charset="0"/>
                          <a:cs typeface="Arial" panose="020B0604020202020204" pitchFamily="34" charset="0"/>
                        </a:rPr>
                        <a:t>[user initials]</a:t>
                      </a:r>
                      <a:r>
                        <a:rPr lang="en-US" sz="900" dirty="0">
                          <a:solidFill>
                            <a:schemeClr val="tx1"/>
                          </a:solidFill>
                          <a:latin typeface="Arial" panose="020B0604020202020204" pitchFamily="34" charset="0"/>
                          <a:cs typeface="Arial" panose="020B0604020202020204" pitchFamily="34" charset="0"/>
                        </a:rPr>
                        <a:t> &gt; </a:t>
                      </a:r>
                      <a:r>
                        <a:rPr lang="en-US" sz="900" b="1" dirty="0">
                          <a:solidFill>
                            <a:schemeClr val="tx1"/>
                          </a:solidFill>
                          <a:latin typeface="Arial" panose="020B0604020202020204" pitchFamily="34" charset="0"/>
                          <a:cs typeface="Arial" panose="020B0604020202020204" pitchFamily="34" charset="0"/>
                        </a:rPr>
                        <a:t>Service Subscriptions.</a:t>
                      </a: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r>
                        <a:rPr lang="en-US" sz="900" dirty="0">
                          <a:solidFill>
                            <a:schemeClr val="tx1"/>
                          </a:solidFill>
                          <a:latin typeface="Arial" panose="020B0604020202020204" pitchFamily="34" charset="0"/>
                          <a:cs typeface="Arial" panose="020B0604020202020204" pitchFamily="34" charset="0"/>
                        </a:rPr>
                        <a:t>Click the </a:t>
                      </a:r>
                      <a:r>
                        <a:rPr lang="en-US" sz="900" b="1" dirty="0">
                          <a:solidFill>
                            <a:schemeClr val="tx1"/>
                          </a:solidFill>
                          <a:latin typeface="Arial" panose="020B0604020202020204" pitchFamily="34" charset="0"/>
                          <a:cs typeface="Arial" panose="020B0604020202020204" pitchFamily="34" charset="0"/>
                        </a:rPr>
                        <a:t>Open Bills </a:t>
                      </a:r>
                      <a:r>
                        <a:rPr lang="en-US" sz="900" dirty="0">
                          <a:solidFill>
                            <a:schemeClr val="tx1"/>
                          </a:solidFill>
                          <a:latin typeface="Arial" panose="020B0604020202020204" pitchFamily="34" charset="0"/>
                          <a:cs typeface="Arial" panose="020B0604020202020204" pitchFamily="34" charset="0"/>
                        </a:rPr>
                        <a:t>tab and locate the bill.</a:t>
                      </a: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r>
                        <a:rPr lang="en-US" sz="900" dirty="0">
                          <a:solidFill>
                            <a:schemeClr val="tx1"/>
                          </a:solidFill>
                          <a:latin typeface="Arial" panose="020B0604020202020204" pitchFamily="34" charset="0"/>
                          <a:cs typeface="Arial" panose="020B0604020202020204" pitchFamily="34" charset="0"/>
                        </a:rPr>
                        <a:t>Under </a:t>
                      </a:r>
                      <a:r>
                        <a:rPr lang="en-US" sz="900" b="1" dirty="0">
                          <a:solidFill>
                            <a:schemeClr val="tx1"/>
                          </a:solidFill>
                          <a:latin typeface="Arial" panose="020B0604020202020204" pitchFamily="34" charset="0"/>
                          <a:cs typeface="Arial" panose="020B0604020202020204" pitchFamily="34" charset="0"/>
                        </a:rPr>
                        <a:t>Action</a:t>
                      </a:r>
                      <a:r>
                        <a:rPr lang="en-US" sz="900" dirty="0">
                          <a:solidFill>
                            <a:schemeClr val="tx1"/>
                          </a:solidFill>
                          <a:latin typeface="Arial" panose="020B0604020202020204" pitchFamily="34" charset="0"/>
                          <a:cs typeface="Arial" panose="020B0604020202020204" pitchFamily="34" charset="0"/>
                        </a:rPr>
                        <a:t> to the right, click the </a:t>
                      </a: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r>
                        <a:rPr lang="en-US" sz="900" dirty="0">
                          <a:solidFill>
                            <a:schemeClr val="tx1"/>
                          </a:solidFill>
                          <a:latin typeface="Arial" panose="020B0604020202020204" pitchFamily="34" charset="0"/>
                          <a:cs typeface="Arial" panose="020B0604020202020204" pitchFamily="34" charset="0"/>
                        </a:rPr>
                        <a:t>Select a cause from the drop-down menu and enter a reason for your dispute in the </a:t>
                      </a:r>
                      <a:r>
                        <a:rPr lang="en-US" sz="900" b="1" dirty="0">
                          <a:solidFill>
                            <a:schemeClr val="tx1"/>
                          </a:solidFill>
                          <a:latin typeface="Arial" panose="020B0604020202020204" pitchFamily="34" charset="0"/>
                          <a:cs typeface="Arial" panose="020B0604020202020204" pitchFamily="34" charset="0"/>
                        </a:rPr>
                        <a:t>Comment</a:t>
                      </a:r>
                      <a:r>
                        <a:rPr lang="en-US" sz="900" dirty="0">
                          <a:solidFill>
                            <a:schemeClr val="tx1"/>
                          </a:solidFill>
                          <a:latin typeface="Arial" panose="020B0604020202020204" pitchFamily="34" charset="0"/>
                          <a:cs typeface="Arial" panose="020B0604020202020204" pitchFamily="34" charset="0"/>
                        </a:rPr>
                        <a:t> section with as much detail as possible.</a:t>
                      </a: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r>
                        <a:rPr lang="en-US" sz="900" dirty="0">
                          <a:solidFill>
                            <a:schemeClr val="tx1"/>
                          </a:solidFill>
                          <a:latin typeface="Arial" panose="020B0604020202020204" pitchFamily="34" charset="0"/>
                          <a:cs typeface="Arial" panose="020B0604020202020204" pitchFamily="34" charset="0"/>
                        </a:rPr>
                        <a:t>Double-check that the contact information listed underneath </a:t>
                      </a:r>
                      <a:r>
                        <a:rPr lang="en-US" sz="900" b="1" dirty="0">
                          <a:solidFill>
                            <a:schemeClr val="tx1"/>
                          </a:solidFill>
                          <a:latin typeface="Arial" panose="020B0604020202020204" pitchFamily="34" charset="0"/>
                          <a:cs typeface="Arial" panose="020B0604020202020204" pitchFamily="34" charset="0"/>
                        </a:rPr>
                        <a:t>Contact Data </a:t>
                      </a:r>
                      <a:r>
                        <a:rPr lang="en-US" sz="900" dirty="0">
                          <a:solidFill>
                            <a:schemeClr val="tx1"/>
                          </a:solidFill>
                          <a:latin typeface="Arial" panose="020B0604020202020204" pitchFamily="34" charset="0"/>
                          <a:cs typeface="Arial" panose="020B0604020202020204" pitchFamily="34" charset="0"/>
                        </a:rPr>
                        <a:t>is correct.</a:t>
                      </a: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r>
                        <a:rPr lang="en-US" sz="900" dirty="0">
                          <a:solidFill>
                            <a:schemeClr val="tx1"/>
                          </a:solidFill>
                          <a:latin typeface="Arial" panose="020B0604020202020204" pitchFamily="34" charset="0"/>
                          <a:cs typeface="Arial" panose="020B0604020202020204" pitchFamily="34" charset="0"/>
                        </a:rPr>
                        <a:t>Click </a:t>
                      </a:r>
                      <a:r>
                        <a:rPr lang="en-US" sz="900" b="1" dirty="0">
                          <a:solidFill>
                            <a:schemeClr val="tx1"/>
                          </a:solidFill>
                          <a:latin typeface="Arial" panose="020B0604020202020204" pitchFamily="34" charset="0"/>
                          <a:cs typeface="Arial" panose="020B0604020202020204" pitchFamily="34" charset="0"/>
                        </a:rPr>
                        <a:t>Send.</a:t>
                      </a:r>
                    </a:p>
                    <a:p>
                      <a:pPr marL="228600" marR="0" indent="-228600" algn="just" defTabSz="457200" rtl="0" eaLnBrk="1" fontAlgn="auto" latinLnBrk="0" hangingPunct="1">
                        <a:lnSpc>
                          <a:spcPct val="100000"/>
                        </a:lnSpc>
                        <a:spcBef>
                          <a:spcPts val="0"/>
                        </a:spcBef>
                        <a:spcAft>
                          <a:spcPts val="0"/>
                        </a:spcAft>
                        <a:buClrTx/>
                        <a:buSzTx/>
                        <a:buFont typeface="+mj-lt"/>
                        <a:buAutoNum type="arabicPeriod"/>
                        <a:tabLst/>
                        <a:defRPr/>
                      </a:pPr>
                      <a:endParaRPr lang="en-US" sz="900" dirty="0">
                        <a:solidFill>
                          <a:schemeClr val="tx1"/>
                        </a:solidFill>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Your request will be sent to the billing team and you will be contacted by a representative.</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900" dirty="0">
                        <a:solidFill>
                          <a:schemeClr val="tx1"/>
                        </a:solidFill>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After your bill is either paid or waived then follow the </a:t>
                      </a:r>
                      <a:r>
                        <a:rPr lang="en-US" sz="900" b="1" i="1" dirty="0">
                          <a:solidFill>
                            <a:srgbClr val="7030A0"/>
                          </a:solidFill>
                          <a:latin typeface="Arial" panose="020B0604020202020204" pitchFamily="34" charset="0"/>
                          <a:cs typeface="Arial" panose="020B0604020202020204" pitchFamily="34" charset="0"/>
                        </a:rPr>
                        <a:t>Scenario 1</a:t>
                      </a:r>
                      <a:r>
                        <a:rPr lang="en-US" sz="900" b="1" i="1" dirty="0">
                          <a:solidFill>
                            <a:srgbClr val="FFC000"/>
                          </a:solidFill>
                          <a:latin typeface="Arial" panose="020B0604020202020204" pitchFamily="34" charset="0"/>
                          <a:cs typeface="Arial" panose="020B0604020202020204" pitchFamily="34" charset="0"/>
                        </a:rPr>
                        <a:t> </a:t>
                      </a:r>
                      <a:r>
                        <a:rPr lang="en-US" sz="900" dirty="0">
                          <a:solidFill>
                            <a:schemeClr val="tx1"/>
                          </a:solidFill>
                          <a:latin typeface="Arial" panose="020B0604020202020204" pitchFamily="34" charset="0"/>
                          <a:cs typeface="Arial" panose="020B0604020202020204" pitchFamily="34" charset="0"/>
                        </a:rPr>
                        <a:t>instructions to continue with your downgrade.</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050" dirty="0">
                        <a:solidFill>
                          <a:schemeClr val="tx1"/>
                        </a:solidFill>
                        <a:latin typeface="Arial" panose="020B0604020202020204" pitchFamily="34" charset="0"/>
                        <a:cs typeface="Arial" panose="020B0604020202020204" pitchFamily="34" charset="0"/>
                      </a:endParaRPr>
                    </a:p>
                  </a:txBody>
                  <a:tcPr marL="0" marR="121892" marT="71964" marB="71964">
                    <a:lnL w="12700" cmpd="sng">
                      <a:noFill/>
                    </a:lnL>
                    <a:lnR w="12700" cmpd="sng">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476666" y="726367"/>
            <a:ext cx="11172471" cy="1080436"/>
          </a:xfrm>
        </p:spPr>
        <p:txBody>
          <a:bodyPr>
            <a:normAutofit/>
          </a:bodyPr>
          <a:lstStyle/>
          <a:p>
            <a:r>
              <a:rPr lang="es-MX" sz="1200" b="1" i="1" dirty="0">
                <a:latin typeface="Arial" panose="020B0604020202020204" pitchFamily="34" charset="0"/>
                <a:cs typeface="Arial" panose="020B0604020202020204" pitchFamily="34" charset="0"/>
              </a:rPr>
              <a:t>W</a:t>
            </a:r>
            <a:r>
              <a:rPr lang="en-US" sz="1200" b="1" i="1" dirty="0">
                <a:latin typeface="Arial" panose="020B0604020202020204" pitchFamily="34" charset="0"/>
                <a:cs typeface="Arial" panose="020B0604020202020204" pitchFamily="34" charset="0"/>
              </a:rPr>
              <a:t>hy is this needed?</a:t>
            </a:r>
            <a:r>
              <a:rPr lang="en-US" sz="1200" dirty="0">
                <a:latin typeface="Arial" panose="020B0604020202020204" pitchFamily="34" charset="0"/>
                <a:cs typeface="Arial" panose="020B0604020202020204" pitchFamily="34" charset="0"/>
              </a:rPr>
              <a:t> You might be in the situation where your Ariba Network account  was upgraded from Standard to Enterprise account and you’d like to downgrade to keep your </a:t>
            </a:r>
            <a:r>
              <a:rPr lang="en-US" sz="1200">
                <a:latin typeface="Arial" panose="020B0604020202020204" pitchFamily="34" charset="0"/>
                <a:cs typeface="Arial" panose="020B0604020202020204" pitchFamily="34" charset="0"/>
              </a:rPr>
              <a:t>account fee-free.</a:t>
            </a: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There might be two scenarios you could be experiencing, please follow the corresponding instructions as needed.</a:t>
            </a:r>
          </a:p>
        </p:txBody>
      </p:sp>
      <p:sp>
        <p:nvSpPr>
          <p:cNvPr id="4" name="Title 2">
            <a:extLst>
              <a:ext uri="{FF2B5EF4-FFF2-40B4-BE49-F238E27FC236}">
                <a16:creationId xmlns:a16="http://schemas.microsoft.com/office/drawing/2014/main" id="{D982E1D3-44D8-4916-B372-7762981FE394}"/>
              </a:ext>
            </a:extLst>
          </p:cNvPr>
          <p:cNvSpPr txBox="1">
            <a:spLocks/>
          </p:cNvSpPr>
          <p:nvPr/>
        </p:nvSpPr>
        <p:spPr>
          <a:xfrm>
            <a:off x="287925" y="35267"/>
            <a:ext cx="10896336" cy="9971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400" dirty="0">
                <a:latin typeface="Arial" panose="020B0604020202020204" pitchFamily="34" charset="0"/>
                <a:cs typeface="Arial" panose="020B0604020202020204" pitchFamily="34" charset="0"/>
              </a:rPr>
              <a:t>Guide to </a:t>
            </a:r>
            <a:r>
              <a:rPr lang="es-MX" sz="2400" b="1" i="1" dirty="0">
                <a:solidFill>
                  <a:srgbClr val="0070C0"/>
                </a:solidFill>
                <a:latin typeface="Arial" panose="020B0604020202020204" pitchFamily="34" charset="0"/>
                <a:cs typeface="Arial" panose="020B0604020202020204" pitchFamily="34" charset="0"/>
              </a:rPr>
              <a:t>downgrade</a:t>
            </a:r>
            <a:r>
              <a:rPr lang="es-MX" sz="2400" dirty="0">
                <a:latin typeface="Arial" panose="020B0604020202020204" pitchFamily="34" charset="0"/>
                <a:cs typeface="Arial" panose="020B0604020202020204" pitchFamily="34" charset="0"/>
              </a:rPr>
              <a:t> your Enterprise Account.</a:t>
            </a:r>
            <a:endParaRPr lang="en-US" sz="24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ADF79530-EAC3-42B7-9D8A-5D34AB2D3E9B}"/>
              </a:ext>
            </a:extLst>
          </p:cNvPr>
          <p:cNvPicPr>
            <a:picLocks noChangeAspect="1"/>
          </p:cNvPicPr>
          <p:nvPr/>
        </p:nvPicPr>
        <p:blipFill>
          <a:blip r:embed="rId5"/>
          <a:stretch>
            <a:fillRect/>
          </a:stretch>
        </p:blipFill>
        <p:spPr>
          <a:xfrm>
            <a:off x="183859" y="6240498"/>
            <a:ext cx="1247619" cy="428571"/>
          </a:xfrm>
          <a:prstGeom prst="rect">
            <a:avLst/>
          </a:prstGeom>
        </p:spPr>
      </p:pic>
      <p:pic>
        <p:nvPicPr>
          <p:cNvPr id="9" name="Picture 8">
            <a:extLst>
              <a:ext uri="{FF2B5EF4-FFF2-40B4-BE49-F238E27FC236}">
                <a16:creationId xmlns:a16="http://schemas.microsoft.com/office/drawing/2014/main" id="{2D57862D-CC73-4738-AB0E-B16E8BB96798}"/>
              </a:ext>
            </a:extLst>
          </p:cNvPr>
          <p:cNvPicPr>
            <a:picLocks noChangeAspect="1"/>
          </p:cNvPicPr>
          <p:nvPr/>
        </p:nvPicPr>
        <p:blipFill>
          <a:blip r:embed="rId6"/>
          <a:stretch>
            <a:fillRect/>
          </a:stretch>
        </p:blipFill>
        <p:spPr>
          <a:xfrm>
            <a:off x="8317672" y="3314027"/>
            <a:ext cx="161905" cy="152381"/>
          </a:xfrm>
          <a:prstGeom prst="rect">
            <a:avLst/>
          </a:prstGeom>
        </p:spPr>
      </p:pic>
      <p:pic>
        <p:nvPicPr>
          <p:cNvPr id="12" name="Picture 11">
            <a:extLst>
              <a:ext uri="{FF2B5EF4-FFF2-40B4-BE49-F238E27FC236}">
                <a16:creationId xmlns:a16="http://schemas.microsoft.com/office/drawing/2014/main" id="{01D933D4-191A-46EF-B791-EEAA9F21F76D}"/>
              </a:ext>
            </a:extLst>
          </p:cNvPr>
          <p:cNvPicPr>
            <a:picLocks noChangeAspect="1"/>
          </p:cNvPicPr>
          <p:nvPr/>
        </p:nvPicPr>
        <p:blipFill>
          <a:blip r:embed="rId7"/>
          <a:stretch>
            <a:fillRect/>
          </a:stretch>
        </p:blipFill>
        <p:spPr>
          <a:xfrm>
            <a:off x="1459188" y="2880890"/>
            <a:ext cx="200000" cy="209524"/>
          </a:xfrm>
          <a:prstGeom prst="rect">
            <a:avLst/>
          </a:prstGeom>
        </p:spPr>
      </p:pic>
      <p:pic>
        <p:nvPicPr>
          <p:cNvPr id="14" name="Picture 13">
            <a:extLst>
              <a:ext uri="{FF2B5EF4-FFF2-40B4-BE49-F238E27FC236}">
                <a16:creationId xmlns:a16="http://schemas.microsoft.com/office/drawing/2014/main" id="{1FD05D91-0C7A-4CAE-9D58-04EB3E0C47B5}"/>
              </a:ext>
            </a:extLst>
          </p:cNvPr>
          <p:cNvPicPr>
            <a:picLocks noChangeAspect="1"/>
          </p:cNvPicPr>
          <p:nvPr/>
        </p:nvPicPr>
        <p:blipFill>
          <a:blip r:embed="rId8"/>
          <a:stretch>
            <a:fillRect/>
          </a:stretch>
        </p:blipFill>
        <p:spPr>
          <a:xfrm>
            <a:off x="1591310" y="3510487"/>
            <a:ext cx="129424" cy="129424"/>
          </a:xfrm>
          <a:prstGeom prst="rect">
            <a:avLst/>
          </a:prstGeom>
        </p:spPr>
      </p:pic>
      <p:pic>
        <p:nvPicPr>
          <p:cNvPr id="6" name="Picture 5">
            <a:extLst>
              <a:ext uri="{FF2B5EF4-FFF2-40B4-BE49-F238E27FC236}">
                <a16:creationId xmlns:a16="http://schemas.microsoft.com/office/drawing/2014/main" id="{45432AAF-85B4-C878-098D-A9D981BBA091}"/>
              </a:ext>
            </a:extLst>
          </p:cNvPr>
          <p:cNvPicPr>
            <a:picLocks noChangeAspect="1"/>
          </p:cNvPicPr>
          <p:nvPr/>
        </p:nvPicPr>
        <p:blipFill>
          <a:blip r:embed="rId9"/>
          <a:stretch>
            <a:fillRect/>
          </a:stretch>
        </p:blipFill>
        <p:spPr>
          <a:xfrm>
            <a:off x="9753051" y="6235648"/>
            <a:ext cx="2247900" cy="571500"/>
          </a:xfrm>
          <a:prstGeom prst="rect">
            <a:avLst/>
          </a:prstGeom>
        </p:spPr>
      </p:pic>
      <p:pic>
        <p:nvPicPr>
          <p:cNvPr id="10" name="Picture 9">
            <a:extLst>
              <a:ext uri="{FF2B5EF4-FFF2-40B4-BE49-F238E27FC236}">
                <a16:creationId xmlns:a16="http://schemas.microsoft.com/office/drawing/2014/main" id="{9F9D9676-5905-03AF-BDD0-F2985EE54BA2}"/>
              </a:ext>
            </a:extLst>
          </p:cNvPr>
          <p:cNvPicPr>
            <a:picLocks noChangeAspect="1"/>
          </p:cNvPicPr>
          <p:nvPr/>
        </p:nvPicPr>
        <p:blipFill>
          <a:blip r:embed="rId10"/>
          <a:stretch>
            <a:fillRect/>
          </a:stretch>
        </p:blipFill>
        <p:spPr>
          <a:xfrm>
            <a:off x="10992267" y="5658530"/>
            <a:ext cx="952500" cy="504825"/>
          </a:xfrm>
          <a:prstGeom prst="rect">
            <a:avLst/>
          </a:prstGeom>
        </p:spPr>
      </p:pic>
    </p:spTree>
    <p:custDataLst>
      <p:custData r:id="rId1"/>
      <p:custData r:id="rId2"/>
    </p:custDataLst>
    <p:extLst>
      <p:ext uri="{BB962C8B-B14F-4D97-AF65-F5344CB8AC3E}">
        <p14:creationId xmlns:p14="http://schemas.microsoft.com/office/powerpoint/2010/main" val="4028917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TemplafyFormConfiguration><![CDATA[{"formFields":[],"formDataEntries":[]}]]></TemplafyFormConfiguration>
</file>

<file path=customXml/item2.xml><?xml version="1.0" encoding="utf-8"?>
<TemplafyTemplateConfiguration><![CDATA[{"elementsMetadata":[],"transformationConfigurations":[],"templateName":"blankpresentation","templateDescription":"","enableDocumentContentUpdater":false,"version":"2.0"}]]></TemplafyTemplateConfiguration>
</file>

<file path=customXml/item3.xml><?xml version="1.0" encoding="utf-8"?>
<TemplafySlideFormConfiguration><![CDATA[{"formFields":[],"formDataEntries":[]}]]></TemplafySlideFormConfiguration>
</file>

<file path=customXml/item4.xml><?xml version="1.0" encoding="utf-8"?>
<TemplafySlideTemplateConfiguration><![CDATA[{"slideVersion":1,"isValidatorEnabled":false,"isLocked":false,"elementsMetadata":[],"slideId":"637593499830545588","enableDocumentContentUpdater":false,"version":"2.0"}]]></TemplafySlideTemplateConfiguration>
</file>

<file path=customXml/itemProps1.xml><?xml version="1.0" encoding="utf-8"?>
<ds:datastoreItem xmlns:ds="http://schemas.openxmlformats.org/officeDocument/2006/customXml" ds:itemID="{21E4BB68-DBE0-4174-BF38-A8F24AA97E06}">
  <ds:schemaRefs/>
</ds:datastoreItem>
</file>

<file path=customXml/itemProps2.xml><?xml version="1.0" encoding="utf-8"?>
<ds:datastoreItem xmlns:ds="http://schemas.openxmlformats.org/officeDocument/2006/customXml" ds:itemID="{1E5C1412-4B31-4EB2-BCFB-90DC85E0549F}">
  <ds:schemaRefs/>
</ds:datastoreItem>
</file>

<file path=customXml/itemProps3.xml><?xml version="1.0" encoding="utf-8"?>
<ds:datastoreItem xmlns:ds="http://schemas.openxmlformats.org/officeDocument/2006/customXml" ds:itemID="{9A6E3DF8-FA84-4B88-B49F-5013BB5EA5FE}">
  <ds:schemaRefs/>
</ds:datastoreItem>
</file>

<file path=customXml/itemProps4.xml><?xml version="1.0" encoding="utf-8"?>
<ds:datastoreItem xmlns:ds="http://schemas.openxmlformats.org/officeDocument/2006/customXml" ds:itemID="{55DE413E-2E34-4A3D-904F-40B43304A5A8}">
  <ds:schemaRefs/>
</ds:datastoreItem>
</file>

<file path=docProps/app.xml><?xml version="1.0" encoding="utf-8"?>
<Properties xmlns="http://schemas.openxmlformats.org/officeDocument/2006/extended-properties" xmlns:vt="http://schemas.openxmlformats.org/officeDocument/2006/docPropsVTypes">
  <TotalTime>16293</TotalTime>
  <Words>479</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Why is this needed? You might be in the situation where your Ariba Network account  was upgraded from Standard to Enterprise account and you’d like to downgrade to keep your account fee-free.  There might be two scenarios you could be experiencing, please follow the corresponding instructions as needed.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this is needed? You might be in the situation were you upgraded your Ariba Network account from an Standard to an Enterprise account by mistake and you’d like to downgrade to keep your account free of use.  There might be two scenarios you could be experiencing, please follow the corresponding instructions as needed.</dc:title>
  <dc:creator>Mier, Gustavo (external - Project)</dc:creator>
  <cp:lastModifiedBy>McMillan, Keith</cp:lastModifiedBy>
  <cp:revision>3</cp:revision>
  <dcterms:created xsi:type="dcterms:W3CDTF">2022-07-25T19:51:03Z</dcterms:created>
  <dcterms:modified xsi:type="dcterms:W3CDTF">2022-09-26T20:14:38Z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2022-07-03T07:52:14</vt:lpwstr>
  </property>
  <property fmtid="{D5CDD505-2E9C-101B-9397-08002B2CF9AE}" pid="3" name="TemplafyTenantId">
    <vt:lpwstr>sap</vt:lpwstr>
  </property>
  <property fmtid="{D5CDD505-2E9C-101B-9397-08002B2CF9AE}" pid="4" name="TemplafyTemplateId">
    <vt:lpwstr>637492538442071560</vt:lpwstr>
  </property>
  <property fmtid="{D5CDD505-2E9C-101B-9397-08002B2CF9AE}" pid="5" name="TemplafyUserProfileId">
    <vt:lpwstr>637723313542299193</vt:lpwstr>
  </property>
  <property fmtid="{D5CDD505-2E9C-101B-9397-08002B2CF9AE}" pid="6" name="TemplafyLanguageCode">
    <vt:lpwstr>en-US</vt:lpwstr>
  </property>
  <property fmtid="{D5CDD505-2E9C-101B-9397-08002B2CF9AE}" pid="7" name="TemplafyFromBlank">
    <vt:bool>true</vt:bool>
  </property>
</Properties>
</file>